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74" r:id="rId4"/>
    <p:sldId id="261" r:id="rId5"/>
    <p:sldId id="263" r:id="rId6"/>
    <p:sldId id="267" r:id="rId7"/>
    <p:sldId id="264" r:id="rId8"/>
    <p:sldId id="265" r:id="rId9"/>
    <p:sldId id="266" r:id="rId10"/>
    <p:sldId id="268" r:id="rId11"/>
    <p:sldId id="269" r:id="rId12"/>
    <p:sldId id="270" r:id="rId13"/>
    <p:sldId id="257" r:id="rId14"/>
    <p:sldId id="275" r:id="rId15"/>
    <p:sldId id="273" r:id="rId16"/>
    <p:sldId id="262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FF9933"/>
    <a:srgbClr val="0000FF"/>
    <a:srgbClr val="66CCFF"/>
    <a:srgbClr val="808000"/>
    <a:srgbClr val="3333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DA5DF6-12A0-4EA2-9D00-F2CC52C39062}" type="doc">
      <dgm:prSet loTypeId="urn:microsoft.com/office/officeart/2005/8/layout/chevron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7549A63-143B-4E00-9E40-C0BC9D74C585}">
      <dgm:prSet phldrT="[Text]"/>
      <dgm:spPr/>
      <dgm:t>
        <a:bodyPr/>
        <a:lstStyle/>
        <a:p>
          <a:r>
            <a:rPr lang="en-US" dirty="0" smtClean="0">
              <a:latin typeface="Corbel" pitchFamily="34" charset="0"/>
            </a:rPr>
            <a:t>Group Formation</a:t>
          </a:r>
          <a:endParaRPr lang="en-US" dirty="0">
            <a:latin typeface="Corbel" pitchFamily="34" charset="0"/>
          </a:endParaRPr>
        </a:p>
      </dgm:t>
    </dgm:pt>
    <dgm:pt modelId="{3EC26E0E-0EBD-463C-BA18-599EF3155FB1}" type="parTrans" cxnId="{6CD0DA1E-10F9-4E42-99DD-A3A39A938812}">
      <dgm:prSet/>
      <dgm:spPr/>
      <dgm:t>
        <a:bodyPr/>
        <a:lstStyle/>
        <a:p>
          <a:endParaRPr lang="en-US"/>
        </a:p>
      </dgm:t>
    </dgm:pt>
    <dgm:pt modelId="{EDACFB51-7867-4085-8610-9E20DB8D6F87}" type="sibTrans" cxnId="{6CD0DA1E-10F9-4E42-99DD-A3A39A938812}">
      <dgm:prSet/>
      <dgm:spPr/>
      <dgm:t>
        <a:bodyPr/>
        <a:lstStyle/>
        <a:p>
          <a:endParaRPr lang="en-US"/>
        </a:p>
      </dgm:t>
    </dgm:pt>
    <dgm:pt modelId="{893B7934-0BAB-4DC1-983A-312986E38F47}">
      <dgm:prSet phldrT="[Text]"/>
      <dgm:spPr/>
      <dgm:t>
        <a:bodyPr/>
        <a:lstStyle/>
        <a:p>
          <a:r>
            <a:rPr lang="en-US" dirty="0" smtClean="0">
              <a:solidFill>
                <a:srgbClr val="FF9933"/>
              </a:solidFill>
              <a:latin typeface="Aharoni" pitchFamily="2" charset="-79"/>
              <a:cs typeface="Aharoni" pitchFamily="2" charset="-79"/>
            </a:rPr>
            <a:t>Management Committee &amp; Sub Committee</a:t>
          </a:r>
          <a:endParaRPr lang="en-US" dirty="0">
            <a:solidFill>
              <a:srgbClr val="FF9933"/>
            </a:solidFill>
            <a:latin typeface="Aharoni" pitchFamily="2" charset="-79"/>
            <a:cs typeface="Aharoni" pitchFamily="2" charset="-79"/>
          </a:endParaRPr>
        </a:p>
      </dgm:t>
    </dgm:pt>
    <dgm:pt modelId="{E2067B35-E02C-4F79-91EC-1632698F654F}" type="parTrans" cxnId="{0F987EB8-BB6F-4083-935E-8D04E0F6800D}">
      <dgm:prSet/>
      <dgm:spPr/>
      <dgm:t>
        <a:bodyPr/>
        <a:lstStyle/>
        <a:p>
          <a:endParaRPr lang="en-US"/>
        </a:p>
      </dgm:t>
    </dgm:pt>
    <dgm:pt modelId="{55E74D3F-B676-498A-B946-DF201BA5EFC6}" type="sibTrans" cxnId="{0F987EB8-BB6F-4083-935E-8D04E0F6800D}">
      <dgm:prSet/>
      <dgm:spPr/>
      <dgm:t>
        <a:bodyPr/>
        <a:lstStyle/>
        <a:p>
          <a:endParaRPr lang="en-US"/>
        </a:p>
      </dgm:t>
    </dgm:pt>
    <dgm:pt modelId="{A9DCE09D-3B9B-4CD0-9A4E-C27DCA2DA977}">
      <dgm:prSet phldrT="[Text]"/>
      <dgm:spPr/>
      <dgm:t>
        <a:bodyPr/>
        <a:lstStyle/>
        <a:p>
          <a:r>
            <a:rPr lang="en-US" dirty="0" smtClean="0">
              <a:latin typeface="Corbel" pitchFamily="34" charset="0"/>
            </a:rPr>
            <a:t>Registration</a:t>
          </a:r>
          <a:endParaRPr lang="en-US" dirty="0">
            <a:latin typeface="Corbel" pitchFamily="34" charset="0"/>
          </a:endParaRPr>
        </a:p>
      </dgm:t>
    </dgm:pt>
    <dgm:pt modelId="{5C613DA0-487F-42DD-868C-646EB77A82C6}" type="parTrans" cxnId="{36C72D9E-F353-4D56-B8AF-DB1487D49C71}">
      <dgm:prSet/>
      <dgm:spPr/>
      <dgm:t>
        <a:bodyPr/>
        <a:lstStyle/>
        <a:p>
          <a:endParaRPr lang="en-US"/>
        </a:p>
      </dgm:t>
    </dgm:pt>
    <dgm:pt modelId="{826EEB7F-3EE8-406C-BD81-4D38DB76A0BE}" type="sibTrans" cxnId="{36C72D9E-F353-4D56-B8AF-DB1487D49C71}">
      <dgm:prSet/>
      <dgm:spPr/>
      <dgm:t>
        <a:bodyPr/>
        <a:lstStyle/>
        <a:p>
          <a:endParaRPr lang="en-US"/>
        </a:p>
      </dgm:t>
    </dgm:pt>
    <dgm:pt modelId="{1571E529-9E84-4B9D-A12C-8168BB1A695C}">
      <dgm:prSet phldrT="[Text]"/>
      <dgm:spPr/>
      <dgm:t>
        <a:bodyPr/>
        <a:lstStyle/>
        <a:p>
          <a:r>
            <a:rPr lang="en-US" dirty="0" smtClean="0">
              <a:latin typeface="Corbel" pitchFamily="34" charset="0"/>
            </a:rPr>
            <a:t>Maintenance</a:t>
          </a:r>
          <a:endParaRPr lang="en-US" dirty="0">
            <a:latin typeface="Corbel" pitchFamily="34" charset="0"/>
          </a:endParaRPr>
        </a:p>
      </dgm:t>
    </dgm:pt>
    <dgm:pt modelId="{66ECEE92-FA82-44FF-9AD9-C872FB70B54D}" type="parTrans" cxnId="{0931A39E-0F3D-4853-B8DB-3AA2651C50BC}">
      <dgm:prSet/>
      <dgm:spPr/>
      <dgm:t>
        <a:bodyPr/>
        <a:lstStyle/>
        <a:p>
          <a:endParaRPr lang="en-US"/>
        </a:p>
      </dgm:t>
    </dgm:pt>
    <dgm:pt modelId="{2B0AEFF3-1C0D-4977-A2EA-EFD6A2294206}" type="sibTrans" cxnId="{0931A39E-0F3D-4853-B8DB-3AA2651C50BC}">
      <dgm:prSet/>
      <dgm:spPr/>
      <dgm:t>
        <a:bodyPr/>
        <a:lstStyle/>
        <a:p>
          <a:endParaRPr lang="en-US"/>
        </a:p>
      </dgm:t>
    </dgm:pt>
    <dgm:pt modelId="{F57F2A01-C7A9-49F8-86C6-37A4957253D4}">
      <dgm:prSet phldrT="[Text]"/>
      <dgm:spPr/>
      <dgm:t>
        <a:bodyPr/>
        <a:lstStyle/>
        <a:p>
          <a:r>
            <a:rPr lang="en-US" dirty="0" smtClean="0">
              <a:solidFill>
                <a:srgbClr val="00B050"/>
              </a:solidFill>
              <a:latin typeface="Aharoni" pitchFamily="2" charset="-79"/>
              <a:cs typeface="Aharoni" pitchFamily="2" charset="-79"/>
            </a:rPr>
            <a:t>Address  </a:t>
          </a:r>
          <a:endParaRPr lang="en-US" dirty="0">
            <a:solidFill>
              <a:srgbClr val="00B050"/>
            </a:solidFill>
            <a:latin typeface="Aharoni" pitchFamily="2" charset="-79"/>
            <a:cs typeface="Aharoni" pitchFamily="2" charset="-79"/>
          </a:endParaRPr>
        </a:p>
      </dgm:t>
    </dgm:pt>
    <dgm:pt modelId="{894008BB-DD52-4F84-82D4-BB151D560C7C}" type="parTrans" cxnId="{A922C1DA-9AFB-4DA4-A0DA-97745D55923F}">
      <dgm:prSet/>
      <dgm:spPr/>
      <dgm:t>
        <a:bodyPr/>
        <a:lstStyle/>
        <a:p>
          <a:endParaRPr lang="en-US"/>
        </a:p>
      </dgm:t>
    </dgm:pt>
    <dgm:pt modelId="{C594E48C-6834-4027-A51B-20DD582371D3}" type="sibTrans" cxnId="{A922C1DA-9AFB-4DA4-A0DA-97745D55923F}">
      <dgm:prSet/>
      <dgm:spPr/>
      <dgm:t>
        <a:bodyPr/>
        <a:lstStyle/>
        <a:p>
          <a:endParaRPr lang="en-US"/>
        </a:p>
      </dgm:t>
    </dgm:pt>
    <dgm:pt modelId="{A6D3C769-3A73-4278-8CC2-C34779FC7F5B}">
      <dgm:prSet phldrT="[Text]"/>
      <dgm:spPr/>
      <dgm:t>
        <a:bodyPr/>
        <a:lstStyle/>
        <a:p>
          <a:r>
            <a:rPr lang="en-US" dirty="0" smtClean="0">
              <a:solidFill>
                <a:srgbClr val="00B050"/>
              </a:solidFill>
              <a:latin typeface="Aharoni" pitchFamily="2" charset="-79"/>
              <a:cs typeface="Aharoni" pitchFamily="2" charset="-79"/>
            </a:rPr>
            <a:t>Bank Account</a:t>
          </a:r>
          <a:endParaRPr lang="en-US" dirty="0">
            <a:solidFill>
              <a:srgbClr val="00B050"/>
            </a:solidFill>
            <a:latin typeface="Aharoni" pitchFamily="2" charset="-79"/>
            <a:cs typeface="Aharoni" pitchFamily="2" charset="-79"/>
          </a:endParaRPr>
        </a:p>
      </dgm:t>
    </dgm:pt>
    <dgm:pt modelId="{B0B86E09-9C47-4D64-90E6-58ADB69FE2D0}" type="parTrans" cxnId="{DE591C5E-E54D-4534-9C29-4B0C82CFD0FF}">
      <dgm:prSet/>
      <dgm:spPr/>
      <dgm:t>
        <a:bodyPr/>
        <a:lstStyle/>
        <a:p>
          <a:endParaRPr lang="en-US"/>
        </a:p>
      </dgm:t>
    </dgm:pt>
    <dgm:pt modelId="{8B8931B8-A06D-476B-8D81-89464004BAD3}" type="sibTrans" cxnId="{DE591C5E-E54D-4534-9C29-4B0C82CFD0FF}">
      <dgm:prSet/>
      <dgm:spPr/>
      <dgm:t>
        <a:bodyPr/>
        <a:lstStyle/>
        <a:p>
          <a:endParaRPr lang="en-US"/>
        </a:p>
      </dgm:t>
    </dgm:pt>
    <dgm:pt modelId="{05932C7A-B97F-4BA5-B222-F49B92FDFA7B}">
      <dgm:prSet phldrT="[Text]"/>
      <dgm:spPr/>
      <dgm:t>
        <a:bodyPr/>
        <a:lstStyle/>
        <a:p>
          <a:r>
            <a:rPr lang="en-US" dirty="0" smtClean="0">
              <a:solidFill>
                <a:srgbClr val="0070C0"/>
              </a:solidFill>
              <a:latin typeface="Aharoni" pitchFamily="2" charset="-79"/>
              <a:cs typeface="Aharoni" pitchFamily="2" charset="-79"/>
            </a:rPr>
            <a:t>Name of Organization</a:t>
          </a:r>
          <a:endParaRPr lang="en-US" dirty="0">
            <a:solidFill>
              <a:srgbClr val="0070C0"/>
            </a:solidFill>
            <a:latin typeface="Aharoni" pitchFamily="2" charset="-79"/>
            <a:cs typeface="Aharoni" pitchFamily="2" charset="-79"/>
          </a:endParaRPr>
        </a:p>
      </dgm:t>
    </dgm:pt>
    <dgm:pt modelId="{8295A3E2-0E6E-42DB-88C5-70025ECAC9A0}" type="sibTrans" cxnId="{FC82923A-3C4D-4DAD-97C9-86A5FF6886CF}">
      <dgm:prSet/>
      <dgm:spPr/>
      <dgm:t>
        <a:bodyPr/>
        <a:lstStyle/>
        <a:p>
          <a:endParaRPr lang="en-US"/>
        </a:p>
      </dgm:t>
    </dgm:pt>
    <dgm:pt modelId="{58BDBCD4-15D6-440E-A54F-B5B9A16B0A3A}" type="parTrans" cxnId="{FC82923A-3C4D-4DAD-97C9-86A5FF6886CF}">
      <dgm:prSet/>
      <dgm:spPr/>
      <dgm:t>
        <a:bodyPr/>
        <a:lstStyle/>
        <a:p>
          <a:endParaRPr lang="en-US"/>
        </a:p>
      </dgm:t>
    </dgm:pt>
    <dgm:pt modelId="{FB76DC19-C347-4AC4-B0D8-C3E76DCD0091}">
      <dgm:prSet phldrT="[Text]"/>
      <dgm:spPr/>
      <dgm:t>
        <a:bodyPr/>
        <a:lstStyle/>
        <a:p>
          <a:r>
            <a:rPr lang="en-US" dirty="0" smtClean="0">
              <a:solidFill>
                <a:srgbClr val="0070C0"/>
              </a:solidFill>
              <a:latin typeface="Aharoni" pitchFamily="2" charset="-79"/>
              <a:cs typeface="Aharoni" pitchFamily="2" charset="-79"/>
            </a:rPr>
            <a:t> Membership  </a:t>
          </a:r>
          <a:endParaRPr lang="en-US" dirty="0">
            <a:solidFill>
              <a:srgbClr val="0070C0"/>
            </a:solidFill>
            <a:latin typeface="Aharoni" pitchFamily="2" charset="-79"/>
            <a:cs typeface="Aharoni" pitchFamily="2" charset="-79"/>
          </a:endParaRPr>
        </a:p>
      </dgm:t>
    </dgm:pt>
    <dgm:pt modelId="{9659C1C7-808E-4E4A-BF19-ED5BDDD72DC1}" type="parTrans" cxnId="{055190C9-E83E-44F6-8B42-4EAEAC53AE3D}">
      <dgm:prSet/>
      <dgm:spPr/>
      <dgm:t>
        <a:bodyPr/>
        <a:lstStyle/>
        <a:p>
          <a:endParaRPr lang="en-US"/>
        </a:p>
      </dgm:t>
    </dgm:pt>
    <dgm:pt modelId="{F0951EC6-E463-4C4D-BA30-BFFD87A8B13D}" type="sibTrans" cxnId="{055190C9-E83E-44F6-8B42-4EAEAC53AE3D}">
      <dgm:prSet/>
      <dgm:spPr/>
      <dgm:t>
        <a:bodyPr/>
        <a:lstStyle/>
        <a:p>
          <a:endParaRPr lang="en-US"/>
        </a:p>
      </dgm:t>
    </dgm:pt>
    <dgm:pt modelId="{359D6BDB-B300-47DB-92A8-EE463A402EC1}">
      <dgm:prSet phldrT="[Text]"/>
      <dgm:spPr/>
      <dgm:t>
        <a:bodyPr/>
        <a:lstStyle/>
        <a:p>
          <a:r>
            <a:rPr lang="en-US" dirty="0" smtClean="0">
              <a:solidFill>
                <a:srgbClr val="FF9933"/>
              </a:solidFill>
              <a:latin typeface="Aharoni" pitchFamily="2" charset="-79"/>
              <a:cs typeface="Aharoni" pitchFamily="2" charset="-79"/>
            </a:rPr>
            <a:t>Legal Entity</a:t>
          </a:r>
          <a:endParaRPr lang="en-US" dirty="0">
            <a:solidFill>
              <a:srgbClr val="FF9933"/>
            </a:solidFill>
            <a:latin typeface="Aharoni" pitchFamily="2" charset="-79"/>
            <a:cs typeface="Aharoni" pitchFamily="2" charset="-79"/>
          </a:endParaRPr>
        </a:p>
      </dgm:t>
    </dgm:pt>
    <dgm:pt modelId="{FD652D49-10CB-4E22-9DEA-17DAACCDED2F}" type="parTrans" cxnId="{11A6A6BB-74F7-4B7E-A75F-5EDED95FCD2E}">
      <dgm:prSet/>
      <dgm:spPr/>
      <dgm:t>
        <a:bodyPr/>
        <a:lstStyle/>
        <a:p>
          <a:endParaRPr lang="en-US"/>
        </a:p>
      </dgm:t>
    </dgm:pt>
    <dgm:pt modelId="{13482F79-65D6-48CE-9753-EDD31F8450A4}" type="sibTrans" cxnId="{11A6A6BB-74F7-4B7E-A75F-5EDED95FCD2E}">
      <dgm:prSet/>
      <dgm:spPr/>
      <dgm:t>
        <a:bodyPr/>
        <a:lstStyle/>
        <a:p>
          <a:endParaRPr lang="en-US"/>
        </a:p>
      </dgm:t>
    </dgm:pt>
    <dgm:pt modelId="{E5697C6D-03D6-4BEB-BA6C-E8402F894D9D}" type="pres">
      <dgm:prSet presAssocID="{6EDA5DF6-12A0-4EA2-9D00-F2CC52C3906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DE20BE3-A419-4BAA-849D-E5A45FCC82CB}" type="pres">
      <dgm:prSet presAssocID="{07549A63-143B-4E00-9E40-C0BC9D74C585}" presName="composite" presStyleCnt="0"/>
      <dgm:spPr/>
    </dgm:pt>
    <dgm:pt modelId="{EE5C501B-9727-4698-AAF0-CD1416F3D3B1}" type="pres">
      <dgm:prSet presAssocID="{07549A63-143B-4E00-9E40-C0BC9D74C585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D6A584-65B3-4A58-9E37-3D29E2E2EE65}" type="pres">
      <dgm:prSet presAssocID="{07549A63-143B-4E00-9E40-C0BC9D74C585}" presName="descendantText" presStyleLbl="alignAcc1" presStyleIdx="0" presStyleCnt="3" custLinFactY="39451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7BCECB-7272-47BE-B0F6-E0585C2EFBF4}" type="pres">
      <dgm:prSet presAssocID="{EDACFB51-7867-4085-8610-9E20DB8D6F87}" presName="sp" presStyleCnt="0"/>
      <dgm:spPr/>
    </dgm:pt>
    <dgm:pt modelId="{6D129D9C-6581-4E98-82EF-5E5DFBE58607}" type="pres">
      <dgm:prSet presAssocID="{A9DCE09D-3B9B-4CD0-9A4E-C27DCA2DA977}" presName="composite" presStyleCnt="0"/>
      <dgm:spPr/>
    </dgm:pt>
    <dgm:pt modelId="{F0BEFF03-5782-4C8F-BBBD-B20858079714}" type="pres">
      <dgm:prSet presAssocID="{A9DCE09D-3B9B-4CD0-9A4E-C27DCA2DA977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BC4BC5-6447-41A3-88E2-B09FBEB0071D}" type="pres">
      <dgm:prSet presAssocID="{A9DCE09D-3B9B-4CD0-9A4E-C27DCA2DA977}" presName="descendantText" presStyleLbl="alignAcc1" presStyleIdx="1" presStyleCnt="3" custLinFactY="-29701" custLinFactNeighborX="-1885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AB7076-AAF8-41A9-8206-DCB331426B6A}" type="pres">
      <dgm:prSet presAssocID="{826EEB7F-3EE8-406C-BD81-4D38DB76A0BE}" presName="sp" presStyleCnt="0"/>
      <dgm:spPr/>
    </dgm:pt>
    <dgm:pt modelId="{BD064492-E6F1-406B-9B49-66880ED83AC7}" type="pres">
      <dgm:prSet presAssocID="{1571E529-9E84-4B9D-A12C-8168BB1A695C}" presName="composite" presStyleCnt="0"/>
      <dgm:spPr/>
    </dgm:pt>
    <dgm:pt modelId="{DA249340-F805-4EAC-8480-CDC8B0D85EF6}" type="pres">
      <dgm:prSet presAssocID="{1571E529-9E84-4B9D-A12C-8168BB1A695C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B7190B-02EE-4AEC-B94B-21D157F6B7C1}" type="pres">
      <dgm:prSet presAssocID="{1571E529-9E84-4B9D-A12C-8168BB1A695C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6C72D9E-F353-4D56-B8AF-DB1487D49C71}" srcId="{6EDA5DF6-12A0-4EA2-9D00-F2CC52C39062}" destId="{A9DCE09D-3B9B-4CD0-9A4E-C27DCA2DA977}" srcOrd="1" destOrd="0" parTransId="{5C613DA0-487F-42DD-868C-646EB77A82C6}" sibTransId="{826EEB7F-3EE8-406C-BD81-4D38DB76A0BE}"/>
    <dgm:cxn modelId="{0162F46A-D529-4F52-B701-6A07D879973F}" type="presOf" srcId="{F57F2A01-C7A9-49F8-86C6-37A4957253D4}" destId="{3EB7190B-02EE-4AEC-B94B-21D157F6B7C1}" srcOrd="0" destOrd="0" presId="urn:microsoft.com/office/officeart/2005/8/layout/chevron2"/>
    <dgm:cxn modelId="{DCDBAE7D-37A2-4E6C-A030-949621FF21B6}" type="presOf" srcId="{05932C7A-B97F-4BA5-B222-F49B92FDFA7B}" destId="{65BC4BC5-6447-41A3-88E2-B09FBEB0071D}" srcOrd="0" destOrd="0" presId="urn:microsoft.com/office/officeart/2005/8/layout/chevron2"/>
    <dgm:cxn modelId="{1FC7EF4E-EA5F-4C99-B0A2-0D0694B69052}" type="presOf" srcId="{07549A63-143B-4E00-9E40-C0BC9D74C585}" destId="{EE5C501B-9727-4698-AAF0-CD1416F3D3B1}" srcOrd="0" destOrd="0" presId="urn:microsoft.com/office/officeart/2005/8/layout/chevron2"/>
    <dgm:cxn modelId="{859CA63D-3E71-44DB-8F88-A97C73937AD3}" type="presOf" srcId="{1571E529-9E84-4B9D-A12C-8168BB1A695C}" destId="{DA249340-F805-4EAC-8480-CDC8B0D85EF6}" srcOrd="0" destOrd="0" presId="urn:microsoft.com/office/officeart/2005/8/layout/chevron2"/>
    <dgm:cxn modelId="{7318961B-323C-46F2-AB71-7EEA92FC846B}" type="presOf" srcId="{359D6BDB-B300-47DB-92A8-EE463A402EC1}" destId="{8AD6A584-65B3-4A58-9E37-3D29E2E2EE65}" srcOrd="0" destOrd="1" presId="urn:microsoft.com/office/officeart/2005/8/layout/chevron2"/>
    <dgm:cxn modelId="{055190C9-E83E-44F6-8B42-4EAEAC53AE3D}" srcId="{A9DCE09D-3B9B-4CD0-9A4E-C27DCA2DA977}" destId="{FB76DC19-C347-4AC4-B0D8-C3E76DCD0091}" srcOrd="1" destOrd="0" parTransId="{9659C1C7-808E-4E4A-BF19-ED5BDDD72DC1}" sibTransId="{F0951EC6-E463-4C4D-BA30-BFFD87A8B13D}"/>
    <dgm:cxn modelId="{3EB0F2DB-8756-49FC-B082-ED2999D7FA2F}" type="presOf" srcId="{6EDA5DF6-12A0-4EA2-9D00-F2CC52C39062}" destId="{E5697C6D-03D6-4BEB-BA6C-E8402F894D9D}" srcOrd="0" destOrd="0" presId="urn:microsoft.com/office/officeart/2005/8/layout/chevron2"/>
    <dgm:cxn modelId="{DBA6DD8D-D0E7-46F2-B6A1-E55CA43CA09B}" type="presOf" srcId="{A6D3C769-3A73-4278-8CC2-C34779FC7F5B}" destId="{3EB7190B-02EE-4AEC-B94B-21D157F6B7C1}" srcOrd="0" destOrd="1" presId="urn:microsoft.com/office/officeart/2005/8/layout/chevron2"/>
    <dgm:cxn modelId="{0F987EB8-BB6F-4083-935E-8D04E0F6800D}" srcId="{07549A63-143B-4E00-9E40-C0BC9D74C585}" destId="{893B7934-0BAB-4DC1-983A-312986E38F47}" srcOrd="0" destOrd="0" parTransId="{E2067B35-E02C-4F79-91EC-1632698F654F}" sibTransId="{55E74D3F-B676-498A-B946-DF201BA5EFC6}"/>
    <dgm:cxn modelId="{FC82923A-3C4D-4DAD-97C9-86A5FF6886CF}" srcId="{A9DCE09D-3B9B-4CD0-9A4E-C27DCA2DA977}" destId="{05932C7A-B97F-4BA5-B222-F49B92FDFA7B}" srcOrd="0" destOrd="0" parTransId="{58BDBCD4-15D6-440E-A54F-B5B9A16B0A3A}" sibTransId="{8295A3E2-0E6E-42DB-88C5-70025ECAC9A0}"/>
    <dgm:cxn modelId="{A922C1DA-9AFB-4DA4-A0DA-97745D55923F}" srcId="{1571E529-9E84-4B9D-A12C-8168BB1A695C}" destId="{F57F2A01-C7A9-49F8-86C6-37A4957253D4}" srcOrd="0" destOrd="0" parTransId="{894008BB-DD52-4F84-82D4-BB151D560C7C}" sibTransId="{C594E48C-6834-4027-A51B-20DD582371D3}"/>
    <dgm:cxn modelId="{6CD0DA1E-10F9-4E42-99DD-A3A39A938812}" srcId="{6EDA5DF6-12A0-4EA2-9D00-F2CC52C39062}" destId="{07549A63-143B-4E00-9E40-C0BC9D74C585}" srcOrd="0" destOrd="0" parTransId="{3EC26E0E-0EBD-463C-BA18-599EF3155FB1}" sibTransId="{EDACFB51-7867-4085-8610-9E20DB8D6F87}"/>
    <dgm:cxn modelId="{C7CECB07-56BA-4F4C-A905-B61EFC791550}" type="presOf" srcId="{A9DCE09D-3B9B-4CD0-9A4E-C27DCA2DA977}" destId="{F0BEFF03-5782-4C8F-BBBD-B20858079714}" srcOrd="0" destOrd="0" presId="urn:microsoft.com/office/officeart/2005/8/layout/chevron2"/>
    <dgm:cxn modelId="{DE591C5E-E54D-4534-9C29-4B0C82CFD0FF}" srcId="{1571E529-9E84-4B9D-A12C-8168BB1A695C}" destId="{A6D3C769-3A73-4278-8CC2-C34779FC7F5B}" srcOrd="1" destOrd="0" parTransId="{B0B86E09-9C47-4D64-90E6-58ADB69FE2D0}" sibTransId="{8B8931B8-A06D-476B-8D81-89464004BAD3}"/>
    <dgm:cxn modelId="{8EE3507D-6C42-427B-BC7E-F787BE8C6047}" type="presOf" srcId="{893B7934-0BAB-4DC1-983A-312986E38F47}" destId="{8AD6A584-65B3-4A58-9E37-3D29E2E2EE65}" srcOrd="0" destOrd="0" presId="urn:microsoft.com/office/officeart/2005/8/layout/chevron2"/>
    <dgm:cxn modelId="{AFFD3439-4351-42C2-9A1B-E29CF85D26F3}" type="presOf" srcId="{FB76DC19-C347-4AC4-B0D8-C3E76DCD0091}" destId="{65BC4BC5-6447-41A3-88E2-B09FBEB0071D}" srcOrd="0" destOrd="1" presId="urn:microsoft.com/office/officeart/2005/8/layout/chevron2"/>
    <dgm:cxn modelId="{11A6A6BB-74F7-4B7E-A75F-5EDED95FCD2E}" srcId="{07549A63-143B-4E00-9E40-C0BC9D74C585}" destId="{359D6BDB-B300-47DB-92A8-EE463A402EC1}" srcOrd="1" destOrd="0" parTransId="{FD652D49-10CB-4E22-9DEA-17DAACCDED2F}" sibTransId="{13482F79-65D6-48CE-9753-EDD31F8450A4}"/>
    <dgm:cxn modelId="{0931A39E-0F3D-4853-B8DB-3AA2651C50BC}" srcId="{6EDA5DF6-12A0-4EA2-9D00-F2CC52C39062}" destId="{1571E529-9E84-4B9D-A12C-8168BB1A695C}" srcOrd="2" destOrd="0" parTransId="{66ECEE92-FA82-44FF-9AD9-C872FB70B54D}" sibTransId="{2B0AEFF3-1C0D-4977-A2EA-EFD6A2294206}"/>
    <dgm:cxn modelId="{5A34298F-8A51-4B45-9D5E-B6F81D838788}" type="presParOf" srcId="{E5697C6D-03D6-4BEB-BA6C-E8402F894D9D}" destId="{9DE20BE3-A419-4BAA-849D-E5A45FCC82CB}" srcOrd="0" destOrd="0" presId="urn:microsoft.com/office/officeart/2005/8/layout/chevron2"/>
    <dgm:cxn modelId="{13CBC785-35B2-4B14-A2F7-7FE92026D051}" type="presParOf" srcId="{9DE20BE3-A419-4BAA-849D-E5A45FCC82CB}" destId="{EE5C501B-9727-4698-AAF0-CD1416F3D3B1}" srcOrd="0" destOrd="0" presId="urn:microsoft.com/office/officeart/2005/8/layout/chevron2"/>
    <dgm:cxn modelId="{D4D65E70-DD96-47A4-B541-EBC4F86DA90D}" type="presParOf" srcId="{9DE20BE3-A419-4BAA-849D-E5A45FCC82CB}" destId="{8AD6A584-65B3-4A58-9E37-3D29E2E2EE65}" srcOrd="1" destOrd="0" presId="urn:microsoft.com/office/officeart/2005/8/layout/chevron2"/>
    <dgm:cxn modelId="{FD0899A1-6F8D-4014-851F-EEFB9D87543C}" type="presParOf" srcId="{E5697C6D-03D6-4BEB-BA6C-E8402F894D9D}" destId="{597BCECB-7272-47BE-B0F6-E0585C2EFBF4}" srcOrd="1" destOrd="0" presId="urn:microsoft.com/office/officeart/2005/8/layout/chevron2"/>
    <dgm:cxn modelId="{CF19FBFB-61B1-438D-BFCF-5D4699E96395}" type="presParOf" srcId="{E5697C6D-03D6-4BEB-BA6C-E8402F894D9D}" destId="{6D129D9C-6581-4E98-82EF-5E5DFBE58607}" srcOrd="2" destOrd="0" presId="urn:microsoft.com/office/officeart/2005/8/layout/chevron2"/>
    <dgm:cxn modelId="{DF8316B8-5EC6-40E1-9C6B-4DB0D53335AB}" type="presParOf" srcId="{6D129D9C-6581-4E98-82EF-5E5DFBE58607}" destId="{F0BEFF03-5782-4C8F-BBBD-B20858079714}" srcOrd="0" destOrd="0" presId="urn:microsoft.com/office/officeart/2005/8/layout/chevron2"/>
    <dgm:cxn modelId="{11D8A774-4816-4EA4-A4D0-A2A20C7A7FC9}" type="presParOf" srcId="{6D129D9C-6581-4E98-82EF-5E5DFBE58607}" destId="{65BC4BC5-6447-41A3-88E2-B09FBEB0071D}" srcOrd="1" destOrd="0" presId="urn:microsoft.com/office/officeart/2005/8/layout/chevron2"/>
    <dgm:cxn modelId="{78A19075-9825-43DF-8650-96C71265A970}" type="presParOf" srcId="{E5697C6D-03D6-4BEB-BA6C-E8402F894D9D}" destId="{D1AB7076-AAF8-41A9-8206-DCB331426B6A}" srcOrd="3" destOrd="0" presId="urn:microsoft.com/office/officeart/2005/8/layout/chevron2"/>
    <dgm:cxn modelId="{644022F3-6D55-4632-B0AC-C4815E4C60B4}" type="presParOf" srcId="{E5697C6D-03D6-4BEB-BA6C-E8402F894D9D}" destId="{BD064492-E6F1-406B-9B49-66880ED83AC7}" srcOrd="4" destOrd="0" presId="urn:microsoft.com/office/officeart/2005/8/layout/chevron2"/>
    <dgm:cxn modelId="{ACADF0BB-0B1A-4364-8C91-DF354AA72025}" type="presParOf" srcId="{BD064492-E6F1-406B-9B49-66880ED83AC7}" destId="{DA249340-F805-4EAC-8480-CDC8B0D85EF6}" srcOrd="0" destOrd="0" presId="urn:microsoft.com/office/officeart/2005/8/layout/chevron2"/>
    <dgm:cxn modelId="{97579061-CB6A-4400-A6D2-6C9D4F2BD403}" type="presParOf" srcId="{BD064492-E6F1-406B-9B49-66880ED83AC7}" destId="{3EB7190B-02EE-4AEC-B94B-21D157F6B7C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5C501B-9727-4698-AAF0-CD1416F3D3B1}">
      <dsp:nvSpPr>
        <dsp:cNvPr id="0" name=""/>
        <dsp:cNvSpPr/>
      </dsp:nvSpPr>
      <dsp:spPr>
        <a:xfrm rot="5400000">
          <a:off x="-256997" y="257340"/>
          <a:ext cx="1713314" cy="1199319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orbel" pitchFamily="34" charset="0"/>
            </a:rPr>
            <a:t>Group Formation</a:t>
          </a:r>
          <a:endParaRPr lang="en-US" sz="1700" kern="1200" dirty="0">
            <a:latin typeface="Corbel" pitchFamily="34" charset="0"/>
          </a:endParaRPr>
        </a:p>
      </dsp:txBody>
      <dsp:txXfrm rot="-5400000">
        <a:off x="1" y="600003"/>
        <a:ext cx="1199319" cy="513995"/>
      </dsp:txXfrm>
    </dsp:sp>
    <dsp:sp modelId="{8AD6A584-65B3-4A58-9E37-3D29E2E2EE65}">
      <dsp:nvSpPr>
        <dsp:cNvPr id="0" name=""/>
        <dsp:cNvSpPr/>
      </dsp:nvSpPr>
      <dsp:spPr>
        <a:xfrm rot="5400000">
          <a:off x="4157632" y="-1404967"/>
          <a:ext cx="1113654" cy="703028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dirty="0" smtClean="0">
              <a:solidFill>
                <a:srgbClr val="FF9933"/>
              </a:solidFill>
              <a:latin typeface="Aharoni" pitchFamily="2" charset="-79"/>
              <a:cs typeface="Aharoni" pitchFamily="2" charset="-79"/>
            </a:rPr>
            <a:t>Management Committee &amp; Sub Committee</a:t>
          </a:r>
          <a:endParaRPr lang="en-US" sz="2600" kern="1200" dirty="0">
            <a:solidFill>
              <a:srgbClr val="FF9933"/>
            </a:solidFill>
            <a:latin typeface="Aharoni" pitchFamily="2" charset="-79"/>
            <a:cs typeface="Aharoni" pitchFamily="2" charset="-79"/>
          </a:endParaRP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dirty="0" smtClean="0">
              <a:solidFill>
                <a:srgbClr val="FF9933"/>
              </a:solidFill>
              <a:latin typeface="Aharoni" pitchFamily="2" charset="-79"/>
              <a:cs typeface="Aharoni" pitchFamily="2" charset="-79"/>
            </a:rPr>
            <a:t>Legal Entity</a:t>
          </a:r>
          <a:endParaRPr lang="en-US" sz="2600" kern="1200" dirty="0">
            <a:solidFill>
              <a:srgbClr val="FF9933"/>
            </a:solidFill>
            <a:latin typeface="Aharoni" pitchFamily="2" charset="-79"/>
            <a:cs typeface="Aharoni" pitchFamily="2" charset="-79"/>
          </a:endParaRPr>
        </a:p>
      </dsp:txBody>
      <dsp:txXfrm rot="-5400000">
        <a:off x="1199319" y="1607710"/>
        <a:ext cx="6975916" cy="1004926"/>
      </dsp:txXfrm>
    </dsp:sp>
    <dsp:sp modelId="{F0BEFF03-5782-4C8F-BBBD-B20858079714}">
      <dsp:nvSpPr>
        <dsp:cNvPr id="0" name=""/>
        <dsp:cNvSpPr/>
      </dsp:nvSpPr>
      <dsp:spPr>
        <a:xfrm rot="5400000">
          <a:off x="-256997" y="1777621"/>
          <a:ext cx="1713314" cy="1199319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orbel" pitchFamily="34" charset="0"/>
            </a:rPr>
            <a:t>Registration</a:t>
          </a:r>
          <a:endParaRPr lang="en-US" sz="1700" kern="1200" dirty="0">
            <a:latin typeface="Corbel" pitchFamily="34" charset="0"/>
          </a:endParaRPr>
        </a:p>
      </dsp:txBody>
      <dsp:txXfrm rot="-5400000">
        <a:off x="1" y="2120284"/>
        <a:ext cx="1199319" cy="513995"/>
      </dsp:txXfrm>
    </dsp:sp>
    <dsp:sp modelId="{65BC4BC5-6447-41A3-88E2-B09FBEB0071D}">
      <dsp:nvSpPr>
        <dsp:cNvPr id="0" name=""/>
        <dsp:cNvSpPr/>
      </dsp:nvSpPr>
      <dsp:spPr>
        <a:xfrm rot="5400000">
          <a:off x="4025112" y="-2882109"/>
          <a:ext cx="1113654" cy="703028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dirty="0" smtClean="0">
              <a:solidFill>
                <a:srgbClr val="0070C0"/>
              </a:solidFill>
              <a:latin typeface="Aharoni" pitchFamily="2" charset="-79"/>
              <a:cs typeface="Aharoni" pitchFamily="2" charset="-79"/>
            </a:rPr>
            <a:t>Name of Organization</a:t>
          </a:r>
          <a:endParaRPr lang="en-US" sz="2600" kern="1200" dirty="0">
            <a:solidFill>
              <a:srgbClr val="0070C0"/>
            </a:solidFill>
            <a:latin typeface="Aharoni" pitchFamily="2" charset="-79"/>
            <a:cs typeface="Aharoni" pitchFamily="2" charset="-79"/>
          </a:endParaRP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dirty="0" smtClean="0">
              <a:solidFill>
                <a:srgbClr val="0070C0"/>
              </a:solidFill>
              <a:latin typeface="Aharoni" pitchFamily="2" charset="-79"/>
              <a:cs typeface="Aharoni" pitchFamily="2" charset="-79"/>
            </a:rPr>
            <a:t> Membership  </a:t>
          </a:r>
          <a:endParaRPr lang="en-US" sz="2600" kern="1200" dirty="0">
            <a:solidFill>
              <a:srgbClr val="0070C0"/>
            </a:solidFill>
            <a:latin typeface="Aharoni" pitchFamily="2" charset="-79"/>
            <a:cs typeface="Aharoni" pitchFamily="2" charset="-79"/>
          </a:endParaRPr>
        </a:p>
      </dsp:txBody>
      <dsp:txXfrm rot="-5400000">
        <a:off x="1066799" y="130568"/>
        <a:ext cx="6975916" cy="1004926"/>
      </dsp:txXfrm>
    </dsp:sp>
    <dsp:sp modelId="{DA249340-F805-4EAC-8480-CDC8B0D85EF6}">
      <dsp:nvSpPr>
        <dsp:cNvPr id="0" name=""/>
        <dsp:cNvSpPr/>
      </dsp:nvSpPr>
      <dsp:spPr>
        <a:xfrm rot="5400000">
          <a:off x="-256997" y="3297902"/>
          <a:ext cx="1713314" cy="1199319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latin typeface="Corbel" pitchFamily="34" charset="0"/>
            </a:rPr>
            <a:t>Maintenance</a:t>
          </a:r>
          <a:endParaRPr lang="en-US" sz="1700" kern="1200" dirty="0">
            <a:latin typeface="Corbel" pitchFamily="34" charset="0"/>
          </a:endParaRPr>
        </a:p>
      </dsp:txBody>
      <dsp:txXfrm rot="-5400000">
        <a:off x="1" y="3640565"/>
        <a:ext cx="1199319" cy="513995"/>
      </dsp:txXfrm>
    </dsp:sp>
    <dsp:sp modelId="{3EB7190B-02EE-4AEC-B94B-21D157F6B7C1}">
      <dsp:nvSpPr>
        <dsp:cNvPr id="0" name=""/>
        <dsp:cNvSpPr/>
      </dsp:nvSpPr>
      <dsp:spPr>
        <a:xfrm rot="5400000">
          <a:off x="4157632" y="82592"/>
          <a:ext cx="1113654" cy="703028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84912" tIns="16510" rIns="16510" bIns="1651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dirty="0" smtClean="0">
              <a:solidFill>
                <a:srgbClr val="00B050"/>
              </a:solidFill>
              <a:latin typeface="Aharoni" pitchFamily="2" charset="-79"/>
              <a:cs typeface="Aharoni" pitchFamily="2" charset="-79"/>
            </a:rPr>
            <a:t>Address  </a:t>
          </a:r>
          <a:endParaRPr lang="en-US" sz="2600" kern="1200" dirty="0">
            <a:solidFill>
              <a:srgbClr val="00B050"/>
            </a:solidFill>
            <a:latin typeface="Aharoni" pitchFamily="2" charset="-79"/>
            <a:cs typeface="Aharoni" pitchFamily="2" charset="-79"/>
          </a:endParaRP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dirty="0" smtClean="0">
              <a:solidFill>
                <a:srgbClr val="00B050"/>
              </a:solidFill>
              <a:latin typeface="Aharoni" pitchFamily="2" charset="-79"/>
              <a:cs typeface="Aharoni" pitchFamily="2" charset="-79"/>
            </a:rPr>
            <a:t>Bank Account</a:t>
          </a:r>
          <a:endParaRPr lang="en-US" sz="2600" kern="1200" dirty="0">
            <a:solidFill>
              <a:srgbClr val="00B050"/>
            </a:solidFill>
            <a:latin typeface="Aharoni" pitchFamily="2" charset="-79"/>
            <a:cs typeface="Aharoni" pitchFamily="2" charset="-79"/>
          </a:endParaRPr>
        </a:p>
      </dsp:txBody>
      <dsp:txXfrm rot="-5400000">
        <a:off x="1199319" y="3095269"/>
        <a:ext cx="6975916" cy="10049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609600"/>
            <a:ext cx="7086600" cy="914400"/>
          </a:xfrm>
        </p:spPr>
        <p:txBody>
          <a:bodyPr/>
          <a:lstStyle>
            <a:lvl1pPr>
              <a:defRPr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1447800"/>
            <a:ext cx="6400800" cy="4572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381750"/>
            <a:ext cx="213360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381750"/>
            <a:ext cx="289560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381750"/>
            <a:ext cx="2133600" cy="4762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5951096-3D71-4E97-8327-6C205F163D6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0E1818-3EA5-403A-AEBF-D5FDA88B4BF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349825-1B1A-464F-BA5E-FC04D76F10D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4038600" cy="4754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4038600" cy="4754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5E01F8-AF01-411D-8033-72E09C3ABD9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BA38DA-66CE-457A-83C5-4DD40B200E0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7E686E-AEFB-4668-A579-497A9055D12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58A294-C333-482A-BA8C-BC4483B47CA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4F2BB8-B44E-4822-8242-9C31EDD9CF7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47F3F6-B9DD-4309-ADBF-DD1B67B599D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F8F90C-AB2C-4B40-97CD-D6C512D313A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2400"/>
            <a:ext cx="2057400" cy="5973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2400"/>
            <a:ext cx="6019800" cy="5973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5532D8-7220-43EB-BC19-34438C25BAB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52400"/>
            <a:ext cx="8229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71600"/>
            <a:ext cx="8229600" cy="475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5741390C-CBF1-4B64-A5C1-E4B068971EF6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bg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bg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bg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bg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bg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bg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2286000"/>
            <a:ext cx="8305800" cy="3581400"/>
          </a:xfrm>
        </p:spPr>
        <p:txBody>
          <a:bodyPr/>
          <a:lstStyle/>
          <a:p>
            <a:r>
              <a:rPr lang="en-US" sz="5400" b="1" dirty="0" smtClean="0">
                <a:solidFill>
                  <a:srgbClr val="FF0000"/>
                </a:solidFill>
                <a:latin typeface="Imprint MT Shadow" pitchFamily="82" charset="0"/>
              </a:rPr>
              <a:t>Welcome to </a:t>
            </a:r>
            <a:br>
              <a:rPr lang="en-US" sz="5400" b="1" dirty="0" smtClean="0">
                <a:solidFill>
                  <a:srgbClr val="FF0000"/>
                </a:solidFill>
                <a:latin typeface="Imprint MT Shadow" pitchFamily="82" charset="0"/>
              </a:rPr>
            </a:br>
            <a:r>
              <a:rPr lang="en-US" sz="1200" b="1" dirty="0" smtClean="0">
                <a:latin typeface="Imprint MT Shadow" pitchFamily="82" charset="0"/>
              </a:rPr>
              <a:t/>
            </a:r>
            <a:br>
              <a:rPr lang="en-US" sz="1200" b="1" dirty="0" smtClean="0">
                <a:latin typeface="Imprint MT Shadow" pitchFamily="82" charset="0"/>
              </a:rPr>
            </a:br>
            <a:r>
              <a:rPr lang="en-US" sz="5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Imprint MT Shadow" pitchFamily="82" charset="0"/>
              </a:rPr>
              <a:t>First</a:t>
            </a:r>
            <a:br>
              <a:rPr lang="en-US" sz="5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Imprint MT Shadow" pitchFamily="82" charset="0"/>
              </a:rPr>
            </a:br>
            <a:r>
              <a:rPr lang="en-US" sz="1200" b="1" dirty="0" smtClean="0">
                <a:latin typeface="Imprint MT Shadow" pitchFamily="82" charset="0"/>
              </a:rPr>
              <a:t/>
            </a:r>
            <a:br>
              <a:rPr lang="en-US" sz="1200" b="1" dirty="0" smtClean="0">
                <a:latin typeface="Imprint MT Shadow" pitchFamily="82" charset="0"/>
              </a:rPr>
            </a:br>
            <a:r>
              <a:rPr lang="en-US" sz="5400" b="1" dirty="0" smtClean="0">
                <a:latin typeface="Imprint MT Shadow" pitchFamily="82" charset="0"/>
              </a:rPr>
              <a:t>	</a:t>
            </a:r>
            <a:r>
              <a:rPr lang="en-US" sz="5400" b="1" dirty="0" smtClean="0">
                <a:solidFill>
                  <a:srgbClr val="00B050"/>
                </a:solidFill>
                <a:latin typeface="Imprint MT Shadow" pitchFamily="82" charset="0"/>
              </a:rPr>
              <a:t>EHS Professionals Meet</a:t>
            </a:r>
            <a:r>
              <a:rPr lang="en-US" b="1" dirty="0" smtClean="0">
                <a:latin typeface="Clarendon Condensed" pitchFamily="18" charset="0"/>
              </a:rPr>
              <a:t/>
            </a:r>
            <a:br>
              <a:rPr lang="en-US" b="1" dirty="0" smtClean="0">
                <a:latin typeface="Clarendon Condensed" pitchFamily="18" charset="0"/>
              </a:rPr>
            </a:br>
            <a:endParaRPr lang="en-US" b="1" dirty="0">
              <a:latin typeface="Clarendon Condensed" pitchFamily="18" charset="0"/>
            </a:endParaRPr>
          </a:p>
        </p:txBody>
      </p:sp>
      <p:pic>
        <p:nvPicPr>
          <p:cNvPr id="1026" name="Picture 2" descr="H:\Group\Picture1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3479" y="331789"/>
            <a:ext cx="2174921" cy="2030411"/>
          </a:xfrm>
          <a:prstGeom prst="rect">
            <a:avLst/>
          </a:prstGeom>
          <a:noFill/>
        </p:spPr>
      </p:pic>
      <p:pic>
        <p:nvPicPr>
          <p:cNvPr id="5" name="Picture 2" descr="H:\Group\Picture1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40479" y="331789"/>
            <a:ext cx="2174921" cy="2030411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2590800" y="762000"/>
            <a:ext cx="3962400" cy="838200"/>
          </a:xfrm>
          <a:prstGeom prst="rect">
            <a:avLst/>
          </a:prstGeom>
          <a:ln w="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Good afternoon all……!</a:t>
            </a:r>
            <a:endParaRPr lang="en-US" sz="2400" dirty="0">
              <a:solidFill>
                <a:srgbClr val="00B0F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90800" y="5486400"/>
            <a:ext cx="3962400" cy="838200"/>
          </a:xfrm>
          <a:prstGeom prst="rect">
            <a:avLst/>
          </a:prstGeom>
          <a:ln w="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FF00FF"/>
                </a:solidFill>
                <a:latin typeface="Aharoni" pitchFamily="2" charset="-79"/>
                <a:cs typeface="Aharoni" pitchFamily="2" charset="-79"/>
              </a:rPr>
              <a:t>19</a:t>
            </a:r>
            <a:r>
              <a:rPr lang="en-US" sz="3200" baseline="30000" dirty="0" smtClean="0">
                <a:solidFill>
                  <a:srgbClr val="FF00FF"/>
                </a:solidFill>
                <a:latin typeface="Aharoni" pitchFamily="2" charset="-79"/>
                <a:cs typeface="Aharoni" pitchFamily="2" charset="-79"/>
              </a:rPr>
              <a:t>th</a:t>
            </a:r>
            <a:r>
              <a:rPr lang="en-US" sz="3200" dirty="0" smtClean="0">
                <a:solidFill>
                  <a:srgbClr val="FF00FF"/>
                </a:solidFill>
                <a:latin typeface="Aharoni" pitchFamily="2" charset="-79"/>
                <a:cs typeface="Aharoni" pitchFamily="2" charset="-79"/>
              </a:rPr>
              <a:t> Sep-2015</a:t>
            </a:r>
            <a:endParaRPr lang="en-US" sz="3200" dirty="0">
              <a:solidFill>
                <a:srgbClr val="FF00FF"/>
              </a:solidFill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abhiram\Desktop\images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04800"/>
            <a:ext cx="4800600" cy="18573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9" name="Rectangle 8"/>
          <p:cNvSpPr/>
          <p:nvPr/>
        </p:nvSpPr>
        <p:spPr bwMode="auto">
          <a:xfrm>
            <a:off x="533400" y="2971800"/>
            <a:ext cx="8229600" cy="3200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00B050"/>
                </a:solidFill>
                <a:latin typeface="Aharoni" pitchFamily="2" charset="-79"/>
                <a:cs typeface="Aharoni" pitchFamily="2" charset="-79"/>
              </a:rPr>
              <a:t>Support each other to develop sustainable working environment to protect precious lives &amp; natural resources.</a:t>
            </a:r>
            <a:endParaRPr lang="en-US" sz="3200" dirty="0" smtClean="0">
              <a:solidFill>
                <a:srgbClr val="00B050"/>
              </a:solidFill>
            </a:endParaRPr>
          </a:p>
          <a:p>
            <a:pPr algn="ctr"/>
            <a:endParaRPr lang="en-US" sz="3200" b="1" dirty="0">
              <a:solidFill>
                <a:srgbClr val="00B050"/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11" name="Picture 2" descr="H:\Group\Picture1 (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40479" y="331789"/>
            <a:ext cx="2174921" cy="203041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auto">
          <a:xfrm>
            <a:off x="0" y="2819400"/>
            <a:ext cx="9144000" cy="3886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9933"/>
                </a:solidFill>
                <a:latin typeface="Aharoni" pitchFamily="2" charset="-79"/>
                <a:cs typeface="Aharoni" pitchFamily="2" charset="-79"/>
              </a:rPr>
              <a:t>Enhance knowledge by identifying, developing and connecting leaders who possess a passion promote best EHS practices:</a:t>
            </a:r>
          </a:p>
          <a:p>
            <a:pPr algn="ctr"/>
            <a:endParaRPr lang="en-US" sz="3200" b="1" dirty="0" smtClean="0">
              <a:solidFill>
                <a:srgbClr val="FF9933"/>
              </a:solidFill>
              <a:latin typeface="Aharoni" pitchFamily="2" charset="-79"/>
              <a:cs typeface="Aharoni" pitchFamily="2" charset="-79"/>
            </a:endParaRPr>
          </a:p>
          <a:p>
            <a:pPr algn="ctr">
              <a:buFont typeface="Wingdings" pitchFamily="2" charset="2"/>
              <a:buChar char="ü"/>
            </a:pPr>
            <a:r>
              <a:rPr lang="en-US" sz="3200" b="1" dirty="0" smtClean="0">
                <a:solidFill>
                  <a:srgbClr val="FF9933"/>
                </a:solidFill>
                <a:latin typeface="Aharoni" pitchFamily="2" charset="-79"/>
                <a:cs typeface="Aharoni" pitchFamily="2" charset="-79"/>
              </a:rPr>
              <a:t> Reduce burden of accidents/ incidents. </a:t>
            </a:r>
          </a:p>
          <a:p>
            <a:pPr algn="ctr">
              <a:buFont typeface="Wingdings" pitchFamily="2" charset="2"/>
              <a:buChar char="ü"/>
            </a:pPr>
            <a:endParaRPr lang="en-US" sz="3200" b="1" dirty="0" smtClean="0">
              <a:solidFill>
                <a:srgbClr val="FF9933"/>
              </a:solidFill>
              <a:latin typeface="Aharoni" pitchFamily="2" charset="-79"/>
              <a:cs typeface="Aharoni" pitchFamily="2" charset="-79"/>
            </a:endParaRPr>
          </a:p>
          <a:p>
            <a:pPr algn="ctr">
              <a:buFont typeface="Wingdings" pitchFamily="2" charset="2"/>
              <a:buChar char="ü"/>
            </a:pPr>
            <a:r>
              <a:rPr lang="en-US" sz="3200" b="1" dirty="0" smtClean="0">
                <a:solidFill>
                  <a:srgbClr val="FF9933"/>
                </a:solidFill>
                <a:latin typeface="Aharoni" pitchFamily="2" charset="-79"/>
                <a:cs typeface="Aharoni" pitchFamily="2" charset="-79"/>
              </a:rPr>
              <a:t> Greener World for next generation.</a:t>
            </a:r>
          </a:p>
          <a:p>
            <a:pPr algn="ctr"/>
            <a:endParaRPr lang="en-US" sz="3200" b="1" dirty="0">
              <a:solidFill>
                <a:srgbClr val="FF9933"/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11" name="Picture 2" descr="H:\Group\Picture1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40479" y="331789"/>
            <a:ext cx="2174921" cy="2030411"/>
          </a:xfrm>
          <a:prstGeom prst="rect">
            <a:avLst/>
          </a:prstGeom>
          <a:noFill/>
        </p:spPr>
      </p:pic>
      <p:pic>
        <p:nvPicPr>
          <p:cNvPr id="4098" name="Picture 2" descr="C:\Users\abhiram\Desktop\visi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7628" y="304800"/>
            <a:ext cx="5066372" cy="1905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2514600"/>
            <a:ext cx="8534400" cy="31242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5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Sharing Best Practices &amp; new Methodologies </a:t>
            </a:r>
            <a:r>
              <a:rPr lang="en-US" sz="45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adopted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18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Improvement by either infrastructural or procedurals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How it helps to bring cultural changes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1800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Innovative practices </a:t>
            </a:r>
            <a:endParaRPr lang="en-US" sz="1800" dirty="0" smtClean="0">
              <a:solidFill>
                <a:srgbClr val="FF0000"/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5" name="Picture 2" descr="H:\Group\Picture1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40479" y="484189"/>
            <a:ext cx="2174921" cy="2030411"/>
          </a:xfrm>
          <a:prstGeom prst="rect">
            <a:avLst/>
          </a:prstGeom>
          <a:noFill/>
        </p:spPr>
      </p:pic>
      <p:pic>
        <p:nvPicPr>
          <p:cNvPr id="3074" name="Picture 2" descr="C:\Users\abhiram\Desktop\objectiv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228600"/>
            <a:ext cx="5467350" cy="160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2438400"/>
            <a:ext cx="8915400" cy="26670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3600" dirty="0" smtClean="0">
                <a:solidFill>
                  <a:srgbClr val="7030A0"/>
                </a:solidFill>
                <a:latin typeface="Aharoni" pitchFamily="2" charset="-79"/>
                <a:cs typeface="Aharoni" pitchFamily="2" charset="-79"/>
              </a:rPr>
              <a:t>Publishing  Electronically Newsletter :</a:t>
            </a:r>
          </a:p>
          <a:p>
            <a:pPr>
              <a:buNone/>
            </a:pPr>
            <a:r>
              <a:rPr lang="en-US" sz="3600" dirty="0" smtClean="0">
                <a:solidFill>
                  <a:srgbClr val="7030A0"/>
                </a:solidFill>
                <a:latin typeface="Aharoni" pitchFamily="2" charset="-79"/>
                <a:cs typeface="Aharoni" pitchFamily="2" charset="-79"/>
              </a:rPr>
              <a:t>( bimonthly / quarterly</a:t>
            </a:r>
            <a:r>
              <a:rPr lang="en-US" sz="3600" dirty="0" smtClean="0">
                <a:solidFill>
                  <a:srgbClr val="7030A0"/>
                </a:solidFill>
                <a:latin typeface="Aharoni" pitchFamily="2" charset="-79"/>
                <a:cs typeface="Aharoni" pitchFamily="2" charset="-79"/>
              </a:rPr>
              <a:t>)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1800" dirty="0" smtClean="0">
              <a:solidFill>
                <a:srgbClr val="7030A0"/>
              </a:solidFill>
              <a:latin typeface="Aharoni" pitchFamily="2" charset="-79"/>
              <a:cs typeface="Aharoni" pitchFamily="2" charset="-79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900" dirty="0" smtClean="0">
                <a:solidFill>
                  <a:srgbClr val="7030A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1900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Knowledge sharing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900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Happenings across the Globe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900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Accident/Incident, Root Cause Analysis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900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News  from Industries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900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Articles on EHS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1800" dirty="0" smtClean="0">
              <a:solidFill>
                <a:srgbClr val="7030A0"/>
              </a:solidFill>
              <a:latin typeface="Aharoni" pitchFamily="2" charset="-79"/>
              <a:cs typeface="Aharoni" pitchFamily="2" charset="-79"/>
            </a:endParaRPr>
          </a:p>
          <a:p>
            <a:pPr>
              <a:buNone/>
            </a:pPr>
            <a:endParaRPr lang="en-US" dirty="0">
              <a:solidFill>
                <a:srgbClr val="7030A0"/>
              </a:solidFill>
            </a:endParaRPr>
          </a:p>
        </p:txBody>
      </p:sp>
      <p:pic>
        <p:nvPicPr>
          <p:cNvPr id="6" name="Picture 2" descr="H:\Group\Picture1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0800" y="331789"/>
            <a:ext cx="2174921" cy="2030411"/>
          </a:xfrm>
          <a:prstGeom prst="rect">
            <a:avLst/>
          </a:prstGeom>
          <a:noFill/>
        </p:spPr>
      </p:pic>
      <p:pic>
        <p:nvPicPr>
          <p:cNvPr id="8" name="Picture 2" descr="C:\Users\abhiram\Desktop\objectiv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228600"/>
            <a:ext cx="5467350" cy="1600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48154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2286000"/>
            <a:ext cx="8534400" cy="22098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48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Create  Expertise Group to support </a:t>
            </a:r>
            <a:r>
              <a:rPr lang="en-US" sz="4800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others</a:t>
            </a:r>
          </a:p>
          <a:p>
            <a:pPr algn="ctr">
              <a:buNone/>
            </a:pPr>
            <a:endParaRPr lang="en-US" sz="4800" dirty="0" smtClean="0">
              <a:solidFill>
                <a:srgbClr val="00B0F0"/>
              </a:solidFill>
              <a:latin typeface="Aharoni" pitchFamily="2" charset="-79"/>
              <a:cs typeface="Aharoni" pitchFamily="2" charset="-79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Create a group of Subject Matter Experts( SME)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 Provide a platform of talents to show case their expertise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Guide others to enhance professional knowledge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1800" dirty="0" smtClean="0">
              <a:solidFill>
                <a:srgbClr val="00B0F0"/>
              </a:solidFill>
              <a:latin typeface="Aharoni" pitchFamily="2" charset="-79"/>
              <a:cs typeface="Aharoni" pitchFamily="2" charset="-79"/>
            </a:endParaRPr>
          </a:p>
          <a:p>
            <a:pPr algn="ctr">
              <a:buNone/>
            </a:pPr>
            <a:endParaRPr lang="en-US" sz="4800" dirty="0">
              <a:solidFill>
                <a:srgbClr val="00B0F0"/>
              </a:solidFill>
              <a:latin typeface="Aharoni" pitchFamily="2" charset="-79"/>
              <a:cs typeface="Aharoni" pitchFamily="2" charset="-79"/>
            </a:endParaRPr>
          </a:p>
          <a:p>
            <a:pPr algn="ctr">
              <a:buNone/>
            </a:pPr>
            <a:endParaRPr lang="en-US" sz="4800" dirty="0">
              <a:solidFill>
                <a:srgbClr val="00B0F0"/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5" name="Picture 2" descr="H:\Group\Picture1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0800" y="331789"/>
            <a:ext cx="2174921" cy="2030411"/>
          </a:xfrm>
          <a:prstGeom prst="rect">
            <a:avLst/>
          </a:prstGeom>
          <a:noFill/>
        </p:spPr>
      </p:pic>
      <p:pic>
        <p:nvPicPr>
          <p:cNvPr id="6" name="Picture 2" descr="C:\Users\abhiram\Desktop\objectiv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381000"/>
            <a:ext cx="5467350" cy="1600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53361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2590800"/>
            <a:ext cx="7543800" cy="3276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5400" dirty="0" smtClean="0">
                <a:solidFill>
                  <a:srgbClr val="92D050"/>
                </a:solidFill>
                <a:latin typeface="Aharoni" pitchFamily="2" charset="-79"/>
                <a:cs typeface="Aharoni" pitchFamily="2" charset="-79"/>
              </a:rPr>
              <a:t>Visit of </a:t>
            </a:r>
            <a:r>
              <a:rPr lang="en-US" sz="5400" dirty="0" smtClean="0">
                <a:solidFill>
                  <a:srgbClr val="92D050"/>
                </a:solidFill>
                <a:latin typeface="Aharoni" pitchFamily="2" charset="-79"/>
                <a:cs typeface="Aharoni" pitchFamily="2" charset="-79"/>
              </a:rPr>
              <a:t>Plants</a:t>
            </a:r>
          </a:p>
          <a:p>
            <a:pPr>
              <a:buNone/>
            </a:pPr>
            <a:r>
              <a:rPr lang="en-US" sz="1800" dirty="0">
                <a:solidFill>
                  <a:srgbClr val="92D050"/>
                </a:solidFill>
                <a:latin typeface="Aharoni" pitchFamily="2" charset="-79"/>
                <a:cs typeface="Aharoni" pitchFamily="2" charset="-79"/>
              </a:rPr>
              <a:t> </a:t>
            </a:r>
            <a:endParaRPr lang="en-US" sz="1800" dirty="0" smtClean="0">
              <a:solidFill>
                <a:srgbClr val="92D050"/>
              </a:solidFill>
              <a:latin typeface="Aharoni" pitchFamily="2" charset="-79"/>
              <a:cs typeface="Aharoni" pitchFamily="2" charset="-79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1800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Witness of better practices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1800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Trouble shooting</a:t>
            </a:r>
            <a:endParaRPr lang="en-US" sz="1800" dirty="0">
              <a:solidFill>
                <a:srgbClr val="C00000"/>
              </a:solidFill>
              <a:latin typeface="Aharoni" pitchFamily="2" charset="-79"/>
              <a:cs typeface="Aharoni" pitchFamily="2" charset="-79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Increase Problem Solving capability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Healthy Comparing with existing practices</a:t>
            </a:r>
            <a:endParaRPr lang="en-US" sz="1800" dirty="0">
              <a:solidFill>
                <a:srgbClr val="C00000"/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5" name="Picture 2" descr="H:\Group\Picture1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0800" y="331789"/>
            <a:ext cx="2174921" cy="2030411"/>
          </a:xfrm>
          <a:prstGeom prst="rect">
            <a:avLst/>
          </a:prstGeom>
          <a:noFill/>
        </p:spPr>
      </p:pic>
      <p:pic>
        <p:nvPicPr>
          <p:cNvPr id="6" name="Picture 2" descr="C:\Users\abhiram\Desktop\objectiv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228600"/>
            <a:ext cx="5467350" cy="1600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80607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399" y="2590800"/>
            <a:ext cx="8042321" cy="16002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5400" dirty="0" smtClean="0">
                <a:solidFill>
                  <a:srgbClr val="0000FF"/>
                </a:solidFill>
                <a:latin typeface="Aharoni" pitchFamily="2" charset="-79"/>
                <a:cs typeface="Aharoni" pitchFamily="2" charset="-79"/>
              </a:rPr>
              <a:t>Competition on Case </a:t>
            </a:r>
            <a:r>
              <a:rPr lang="en-US" sz="5400" dirty="0" smtClean="0">
                <a:solidFill>
                  <a:srgbClr val="0000FF"/>
                </a:solidFill>
                <a:latin typeface="Aharoni" pitchFamily="2" charset="-79"/>
                <a:cs typeface="Aharoni" pitchFamily="2" charset="-79"/>
              </a:rPr>
              <a:t>Studies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rgbClr val="0000FF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1800" dirty="0" smtClean="0">
                <a:solidFill>
                  <a:srgbClr val="0000FF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1800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Recognition towards contribution on EHS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Improve Communication &amp; Presentation skill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Benefit to others </a:t>
            </a:r>
            <a:endParaRPr lang="en-US" sz="1800" dirty="0" smtClean="0">
              <a:solidFill>
                <a:srgbClr val="C00000"/>
              </a:solidFill>
              <a:latin typeface="Aharoni" pitchFamily="2" charset="-79"/>
              <a:cs typeface="Aharoni" pitchFamily="2" charset="-79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1800" dirty="0" smtClean="0">
              <a:solidFill>
                <a:srgbClr val="0000FF"/>
              </a:solidFill>
              <a:latin typeface="Aharoni" pitchFamily="2" charset="-79"/>
              <a:cs typeface="Aharoni" pitchFamily="2" charset="-79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1800" dirty="0" smtClean="0">
              <a:solidFill>
                <a:srgbClr val="0000FF"/>
              </a:solidFill>
              <a:latin typeface="Aharoni" pitchFamily="2" charset="-79"/>
              <a:cs typeface="Aharoni" pitchFamily="2" charset="-79"/>
            </a:endParaRPr>
          </a:p>
          <a:p>
            <a:pPr algn="ctr">
              <a:buNone/>
            </a:pPr>
            <a:endParaRPr lang="en-US" sz="5400" dirty="0">
              <a:solidFill>
                <a:srgbClr val="0000FF"/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5" name="Picture 2" descr="H:\Group\Picture1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0800" y="331789"/>
            <a:ext cx="2174921" cy="2030411"/>
          </a:xfrm>
          <a:prstGeom prst="rect">
            <a:avLst/>
          </a:prstGeom>
          <a:noFill/>
        </p:spPr>
      </p:pic>
      <p:pic>
        <p:nvPicPr>
          <p:cNvPr id="6" name="Picture 2" descr="C:\Users\abhiram\Desktop\objectiv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228600"/>
            <a:ext cx="5467350" cy="1600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88190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2743200"/>
            <a:ext cx="7543800" cy="1905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5400" dirty="0" smtClean="0">
                <a:solidFill>
                  <a:srgbClr val="FF00FF"/>
                </a:solidFill>
                <a:latin typeface="Aharoni" pitchFamily="2" charset="-79"/>
                <a:cs typeface="Aharoni" pitchFamily="2" charset="-79"/>
              </a:rPr>
              <a:t>Bravery </a:t>
            </a:r>
            <a:r>
              <a:rPr lang="en-US" sz="5400" dirty="0" smtClean="0">
                <a:solidFill>
                  <a:srgbClr val="FF00FF"/>
                </a:solidFill>
                <a:latin typeface="Aharoni" pitchFamily="2" charset="-79"/>
                <a:cs typeface="Aharoni" pitchFamily="2" charset="-79"/>
              </a:rPr>
              <a:t>Award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Recognition who saves lives during emergency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Significant Contribution to minimize damage of properties during major incidents  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1800" dirty="0">
              <a:solidFill>
                <a:srgbClr val="FF00FF"/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5" name="Picture 2" descr="H:\Group\Picture1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0800" y="331789"/>
            <a:ext cx="2174921" cy="2030411"/>
          </a:xfrm>
          <a:prstGeom prst="rect">
            <a:avLst/>
          </a:prstGeom>
          <a:noFill/>
        </p:spPr>
      </p:pic>
      <p:pic>
        <p:nvPicPr>
          <p:cNvPr id="6" name="Picture 2" descr="C:\Users\abhiram\Desktop\objectiv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228600"/>
            <a:ext cx="5467350" cy="1600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00293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3276600"/>
            <a:ext cx="8305800" cy="20574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5400" dirty="0" smtClean="0">
                <a:solidFill>
                  <a:srgbClr val="CC3300"/>
                </a:solidFill>
                <a:latin typeface="Aharoni" pitchFamily="2" charset="-79"/>
                <a:cs typeface="Aharoni" pitchFamily="2" charset="-79"/>
              </a:rPr>
              <a:t>New  Initiatives/ Programmes  </a:t>
            </a:r>
            <a:endParaRPr lang="en-US" sz="5400" dirty="0">
              <a:solidFill>
                <a:srgbClr val="CC3300"/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5" name="Picture 2" descr="H:\Group\Picture1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0800" y="331789"/>
            <a:ext cx="2174921" cy="2030411"/>
          </a:xfrm>
          <a:prstGeom prst="rect">
            <a:avLst/>
          </a:prstGeom>
          <a:noFill/>
        </p:spPr>
      </p:pic>
      <p:pic>
        <p:nvPicPr>
          <p:cNvPr id="6" name="Picture 2" descr="C:\Users\abhiram\Desktop\objectiv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228600"/>
            <a:ext cx="5467350" cy="1600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82947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3276600"/>
            <a:ext cx="8458200" cy="2133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5400" dirty="0" smtClean="0">
                <a:solidFill>
                  <a:srgbClr val="808000"/>
                </a:solidFill>
                <a:latin typeface="Aharoni" pitchFamily="2" charset="-79"/>
                <a:cs typeface="Aharoni" pitchFamily="2" charset="-79"/>
              </a:rPr>
              <a:t>Conducting Seminar/ Technical Presentation</a:t>
            </a:r>
            <a:endParaRPr lang="en-US" sz="5400" dirty="0">
              <a:solidFill>
                <a:srgbClr val="808000"/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5" name="Picture 2" descr="H:\Group\Picture1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0800" y="331789"/>
            <a:ext cx="2174921" cy="2030411"/>
          </a:xfrm>
          <a:prstGeom prst="rect">
            <a:avLst/>
          </a:prstGeom>
          <a:noFill/>
        </p:spPr>
      </p:pic>
      <p:pic>
        <p:nvPicPr>
          <p:cNvPr id="6" name="Picture 2" descr="C:\Users\abhiram\Desktop\objectiv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228600"/>
            <a:ext cx="5467350" cy="1600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81583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52600" y="3581400"/>
            <a:ext cx="5791200" cy="9144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5400" dirty="0" smtClean="0">
                <a:solidFill>
                  <a:srgbClr val="FFC000"/>
                </a:solidFill>
                <a:latin typeface="Aharoni" pitchFamily="2" charset="-79"/>
                <a:cs typeface="Aharoni" pitchFamily="2" charset="-79"/>
              </a:rPr>
              <a:t>JOB Portals</a:t>
            </a:r>
            <a:endParaRPr lang="en-US" sz="5400" dirty="0">
              <a:solidFill>
                <a:srgbClr val="FFC000"/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5" name="Picture 2" descr="H:\Group\Picture1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0800" y="331789"/>
            <a:ext cx="2174921" cy="2030411"/>
          </a:xfrm>
          <a:prstGeom prst="rect">
            <a:avLst/>
          </a:prstGeom>
          <a:noFill/>
        </p:spPr>
      </p:pic>
      <p:pic>
        <p:nvPicPr>
          <p:cNvPr id="6" name="Picture 2" descr="C:\Users\abhiram\Desktop\objectiv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228600"/>
            <a:ext cx="5467350" cy="1600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01362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2819400" cy="99060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en-US" dirty="0" smtClean="0">
                <a:latin typeface="Corbel" pitchFamily="34" charset="0"/>
              </a:rPr>
              <a:t>Road Map</a:t>
            </a:r>
            <a:endParaRPr lang="en-US" dirty="0">
              <a:latin typeface="Corbel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4727147"/>
              </p:ext>
            </p:extLst>
          </p:nvPr>
        </p:nvGraphicFramePr>
        <p:xfrm>
          <a:off x="457200" y="1951037"/>
          <a:ext cx="8229600" cy="4754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2" descr="H:\Group\Picture1 (2)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86600" y="228600"/>
            <a:ext cx="1676400" cy="15650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457200" y="304800"/>
            <a:ext cx="2819400" cy="99060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z="4400" b="1" dirty="0" smtClean="0">
                <a:latin typeface="Corbel" pitchFamily="34" charset="0"/>
              </a:rPr>
              <a:t>Activities</a:t>
            </a:r>
            <a:endParaRPr lang="en-US" sz="4400" b="1" dirty="0">
              <a:latin typeface="Corbe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400" y="1981200"/>
            <a:ext cx="8915400" cy="3276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Font typeface="Wingdings" pitchFamily="2" charset="2"/>
              <a:buChar char="v"/>
            </a:pPr>
            <a:endParaRPr lang="en-US" sz="4800" dirty="0" smtClean="0">
              <a:solidFill>
                <a:srgbClr val="FF0000"/>
              </a:solidFill>
              <a:latin typeface="Aharoni" pitchFamily="2" charset="-79"/>
              <a:cs typeface="Aharoni" pitchFamily="2" charset="-79"/>
            </a:endParaRPr>
          </a:p>
          <a:p>
            <a:pPr lvl="0">
              <a:buFont typeface="Wingdings" pitchFamily="2" charset="2"/>
              <a:buChar char="v"/>
            </a:pPr>
            <a:r>
              <a:rPr lang="en-US" sz="4800" dirty="0" smtClean="0">
                <a:solidFill>
                  <a:srgbClr val="00B050"/>
                </a:solidFill>
                <a:latin typeface="Aharoni" pitchFamily="2" charset="-79"/>
                <a:cs typeface="Aharoni" pitchFamily="2" charset="-79"/>
              </a:rPr>
              <a:t>Initiate Program</a:t>
            </a:r>
          </a:p>
          <a:p>
            <a:pPr algn="ctr"/>
            <a:endParaRPr lang="en-US" sz="4800" dirty="0">
              <a:solidFill>
                <a:srgbClr val="FF0000"/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6" name="Picture 2" descr="H:\Group\Picture1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228600"/>
            <a:ext cx="1676400" cy="15650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200" y="228600"/>
            <a:ext cx="6553200" cy="92333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perspectiveLeft"/>
              <a:lightRig rig="threePt" dir="t"/>
            </a:scene3d>
          </a:bodyPr>
          <a:lstStyle/>
          <a:p>
            <a:pPr algn="ctr"/>
            <a:r>
              <a:rPr lang="en-U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Suggestion Please</a:t>
            </a:r>
            <a:endParaRPr lang="en-U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5122" name="Picture 2" descr="C:\Users\abhiram\Desktop\sug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6200" y="4038600"/>
            <a:ext cx="5257800" cy="2819400"/>
          </a:xfrm>
          <a:prstGeom prst="rect">
            <a:avLst/>
          </a:prstGeom>
          <a:noFill/>
        </p:spPr>
      </p:pic>
      <p:pic>
        <p:nvPicPr>
          <p:cNvPr id="5123" name="Picture 3" descr="C:\Users\abhiram\Desktop\images (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371600"/>
            <a:ext cx="6893442" cy="2286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76200" y="4572000"/>
            <a:ext cx="3810000" cy="1447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u="sng" dirty="0" smtClean="0">
                <a:solidFill>
                  <a:srgbClr val="00B050"/>
                </a:solidFill>
                <a:latin typeface="Aharoni" pitchFamily="2" charset="-79"/>
                <a:cs typeface="Aharoni" pitchFamily="2" charset="-79"/>
              </a:rPr>
              <a:t>spsgroup4all@gmail.com</a:t>
            </a:r>
            <a:r>
              <a:rPr lang="en-US" sz="2400" dirty="0" smtClean="0">
                <a:solidFill>
                  <a:srgbClr val="00B050"/>
                </a:solidFill>
                <a:latin typeface="Aharoni" pitchFamily="2" charset="-79"/>
                <a:cs typeface="Aharoni" pitchFamily="2" charset="-79"/>
              </a:rPr>
              <a:t>  </a:t>
            </a:r>
            <a:endParaRPr lang="en-US" sz="2400" dirty="0">
              <a:solidFill>
                <a:srgbClr val="00B050"/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6" name="Picture 2" descr="H:\Group\Picture1 (2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15200" y="76200"/>
            <a:ext cx="1676400" cy="156501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3815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abhiram\Desktop\thank-you-quotes-sayings-meaningful-short-cute_lar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64313"/>
            <a:ext cx="7239000" cy="6641287"/>
          </a:xfrm>
          <a:prstGeom prst="rect">
            <a:avLst/>
          </a:prstGeom>
          <a:noFill/>
        </p:spPr>
      </p:pic>
      <p:pic>
        <p:nvPicPr>
          <p:cNvPr id="3" name="Picture 2" descr="H:\Group\Picture1 (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5200" y="187586"/>
            <a:ext cx="1676400" cy="15650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usinessteam_0409 print">
  <a:themeElements>
    <a:clrScheme name="Office Theme 9">
      <a:dk1>
        <a:srgbClr val="336699"/>
      </a:dk1>
      <a:lt1>
        <a:srgbClr val="FFFFFF"/>
      </a:lt1>
      <a:dk2>
        <a:srgbClr val="000000"/>
      </a:dk2>
      <a:lt2>
        <a:srgbClr val="E3EBF1"/>
      </a:lt2>
      <a:accent1>
        <a:srgbClr val="003399"/>
      </a:accent1>
      <a:accent2>
        <a:srgbClr val="468A4B"/>
      </a:accent2>
      <a:accent3>
        <a:srgbClr val="AAAAAA"/>
      </a:accent3>
      <a:accent4>
        <a:srgbClr val="DADADA"/>
      </a:accent4>
      <a:accent5>
        <a:srgbClr val="AAADCA"/>
      </a:accent5>
      <a:accent6>
        <a:srgbClr val="3F7D43"/>
      </a:accent6>
      <a:hlink>
        <a:srgbClr val="66CCFF"/>
      </a:hlink>
      <a:folHlink>
        <a:srgbClr val="F0E500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businessteam_0409 print</Template>
  <TotalTime>256</TotalTime>
  <Words>236</Words>
  <Application>Microsoft Office PowerPoint</Application>
  <PresentationFormat>On-screen Show (4:3)</PresentationFormat>
  <Paragraphs>59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Aharoni</vt:lpstr>
      <vt:lpstr>Arial</vt:lpstr>
      <vt:lpstr>Clarendon Condensed</vt:lpstr>
      <vt:lpstr>Corbel</vt:lpstr>
      <vt:lpstr>Imprint MT Shadow</vt:lpstr>
      <vt:lpstr>Wingdings</vt:lpstr>
      <vt:lpstr>businessteam_0409 print</vt:lpstr>
      <vt:lpstr>Welcome to   First   EHS Professionals Meet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Road Map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Home</dc:creator>
  <cp:lastModifiedBy>Tapas Saha</cp:lastModifiedBy>
  <cp:revision>41</cp:revision>
  <dcterms:created xsi:type="dcterms:W3CDTF">2015-09-07T03:21:31Z</dcterms:created>
  <dcterms:modified xsi:type="dcterms:W3CDTF">2015-09-24T09:53:53Z</dcterms:modified>
</cp:coreProperties>
</file>